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E1ACA-FCBA-4ECD-8B84-9ACFDBF0B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A03DE3-CF33-46DA-AE99-6F7805E2E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F61F8A-91B7-4436-9667-921FBDC4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2B5AF8-4CA8-4A49-BB99-644F2477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7D9108-A5CC-4450-8200-37131FDC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99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93D59-62E3-427F-90FC-DF975610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5ABCC4-71FE-4248-AC04-8DCB6FDA6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EA3859-1059-4E64-A9B0-0EB0AA95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CBA978-6488-4734-8415-7D8DAAFE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32D1A6-C02B-421F-9ACC-CB0F1CD2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4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7499203-5A30-4F5C-83A0-49D53DF0A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FF0130-0FD1-44ED-844A-65667E5BA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7D1F6F-ED55-4BFC-B984-A54ED94F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0E72FD-36A4-476B-9239-35FAECB6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E8F442-2495-4F30-8109-BACB6562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11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E577F-6160-4CA7-9AA0-528CF93A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DA353D-DFF1-4874-B0D8-B6EB6DB44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F9675A-B79D-4A30-A915-D6A9B34F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7005B5-5D5B-4AE0-8D68-E0C111E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30B3A9-040A-45BE-BFD3-E9908A6C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8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BAE61-0C9E-469B-A8B2-EA88C7F7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5293D9-9593-4A52-A78C-C93F0C9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193CC1-67B2-4E67-95DA-63BFDBFA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48594C-C3F9-460C-A585-53426062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D67F74-43D9-4E37-8C7A-C14E6865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8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0E53E-EB9A-483A-A6BF-BA85AA4F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CEC26E-5D3E-4180-B851-DDB8D18B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A0D6A7-C156-464E-88D5-CFFB2D713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98B055-64CC-4401-A8DF-5F6879FE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1D139F-D535-4F3E-96C0-84B7DA6E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73260F-C703-47A6-ABBB-A36D200C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8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3F1A45-1601-4C7A-BFA5-330FDD2B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9B8870-291B-454E-8532-FEC47E1EB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517405-FC6B-491A-8F22-C97E70EC1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6F4CBE-A1DE-4020-8F72-789812CD8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1A068E-90AC-418F-B794-B84B093AF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6E70002-2F8A-4B95-B677-1C33ADAF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0E96AC5-9835-4E69-A04C-96F6AF04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0BCEA72-00FE-42CB-BCFD-3212D9E2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32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7F6A40-8537-4A54-AE67-6CC4C236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1F88E1-08A4-4B33-897D-BD372213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A07CB2-20E3-47D7-ADEF-6FC02857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58929E-6666-40B9-9472-11392D67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15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0AF0F39-0236-48D2-9E60-31408DCC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F3D3F7-6AF3-470F-9B9D-B58270E8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DC6546-9A37-4C75-8DA5-A5BEB990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8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CD4185-828B-4EFF-A809-2732784E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4F1A0F-658A-4F39-AE12-782A06768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AC86CF-044B-4DE4-81E3-37D680238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769C86-6475-49E7-9CF6-3E5DCB82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10785E-5AF5-4AB2-868B-6552B85D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90E2BC-3154-4B9E-AA90-679F428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90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04490A-FF83-4D9F-96F3-FD2F4041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5B6CBE-03BF-4341-B830-44560C4ED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8FA161-A903-46EE-BE31-ABA995E38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7877EA-D116-466D-BE9A-14C7872A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6F92E6-6F09-4173-A3FE-102FE7FB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456FD5-9066-4AF6-BC98-43CE7287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03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B88CB5-F25C-44BC-B1BD-BE7ADAFC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15328B-361C-4243-A276-56F689C37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D8CB96-935D-417B-87F1-EDF500DF0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348C-99BA-4FD6-8622-01134BD5F86B}" type="datetimeFigureOut">
              <a:rPr kumimoji="1" lang="ja-JP" altLang="en-US" smtClean="0"/>
              <a:t>2022/5/15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3DAB70-95D5-496C-B991-AE40688BD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3DBC3D-0CBB-48C4-A5C5-1B6E4EFA3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A1C3-D9E7-4286-AB6B-31B0978C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3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4B0B80-7F25-4B7E-8799-2904ACDC01BA}"/>
              </a:ext>
            </a:extLst>
          </p:cNvPr>
          <p:cNvSpPr/>
          <p:nvPr/>
        </p:nvSpPr>
        <p:spPr>
          <a:xfrm>
            <a:off x="2960565" y="1686696"/>
            <a:ext cx="6381493" cy="30713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6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58061BF-5971-4434-A733-0E3C12432543}"/>
              </a:ext>
            </a:extLst>
          </p:cNvPr>
          <p:cNvSpPr/>
          <p:nvPr/>
        </p:nvSpPr>
        <p:spPr>
          <a:xfrm>
            <a:off x="4411944" y="1895960"/>
            <a:ext cx="1222502" cy="25385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kumimoji="1" lang="ja-JP" altLang="en-US" sz="3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円弧 9">
            <a:extLst>
              <a:ext uri="{FF2B5EF4-FFF2-40B4-BE49-F238E27FC236}">
                <a16:creationId xmlns:a16="http://schemas.microsoft.com/office/drawing/2014/main" id="{FAE2CCF6-5CC0-4CFD-B520-BA9253DEF6CD}"/>
              </a:ext>
            </a:extLst>
          </p:cNvPr>
          <p:cNvSpPr/>
          <p:nvPr/>
        </p:nvSpPr>
        <p:spPr>
          <a:xfrm>
            <a:off x="1974495" y="3599050"/>
            <a:ext cx="2032467" cy="2160252"/>
          </a:xfrm>
          <a:prstGeom prst="arc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/>
          </a:p>
        </p:txBody>
      </p:sp>
      <p:sp>
        <p:nvSpPr>
          <p:cNvPr id="11" name="円弧 10">
            <a:extLst>
              <a:ext uri="{FF2B5EF4-FFF2-40B4-BE49-F238E27FC236}">
                <a16:creationId xmlns:a16="http://schemas.microsoft.com/office/drawing/2014/main" id="{5BB16A48-DEA0-4E09-8BB5-5F03A796596F}"/>
              </a:ext>
            </a:extLst>
          </p:cNvPr>
          <p:cNvSpPr/>
          <p:nvPr/>
        </p:nvSpPr>
        <p:spPr>
          <a:xfrm flipH="1">
            <a:off x="8197320" y="3591001"/>
            <a:ext cx="2024911" cy="2166691"/>
          </a:xfrm>
          <a:prstGeom prst="arc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87FECFF-9E90-4731-A473-AA1613B5093A}"/>
              </a:ext>
            </a:extLst>
          </p:cNvPr>
          <p:cNvSpPr/>
          <p:nvPr/>
        </p:nvSpPr>
        <p:spPr>
          <a:xfrm>
            <a:off x="6258543" y="1894351"/>
            <a:ext cx="1220991" cy="25272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>
                <a:solidFill>
                  <a:schemeClr val="accent5">
                    <a:lumMod val="50000"/>
                  </a:schemeClr>
                </a:solidFill>
              </a:rPr>
              <a:t>B</a:t>
            </a:r>
            <a:endParaRPr kumimoji="1" lang="ja-JP" altLang="en-US" sz="3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9CACDED7-095D-4FFE-B7EC-F26D231EF0C8}"/>
              </a:ext>
            </a:extLst>
          </p:cNvPr>
          <p:cNvSpPr txBox="1"/>
          <p:nvPr/>
        </p:nvSpPr>
        <p:spPr>
          <a:xfrm>
            <a:off x="5446095" y="1101071"/>
            <a:ext cx="1435044" cy="621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/>
              <a:t>相模川</a:t>
            </a:r>
            <a:r>
              <a:rPr kumimoji="1" lang="en-US" altLang="ja-JP" sz="1600"/>
              <a:t>(far)</a:t>
            </a:r>
            <a:endParaRPr kumimoji="1" lang="ja-JP" altLang="en-US" sz="1600"/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C5C108D0-0C99-401D-9B22-47ED9EB6A20C}"/>
              </a:ext>
            </a:extLst>
          </p:cNvPr>
          <p:cNvSpPr/>
          <p:nvPr/>
        </p:nvSpPr>
        <p:spPr>
          <a:xfrm rot="18900000" flipH="1">
            <a:off x="2970868" y="4541711"/>
            <a:ext cx="130388" cy="12844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/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757DAF09-61D4-432F-BEE7-BB086806ACCE}"/>
              </a:ext>
            </a:extLst>
          </p:cNvPr>
          <p:cNvSpPr/>
          <p:nvPr/>
        </p:nvSpPr>
        <p:spPr>
          <a:xfrm rot="2700000">
            <a:off x="9071652" y="4545982"/>
            <a:ext cx="143266" cy="13600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/>
          </a:p>
        </p:txBody>
      </p:sp>
      <p:pic>
        <p:nvPicPr>
          <p:cNvPr id="17" name="図 16" descr="地図の北の方角を示す方位記号のアイコン">
            <a:extLst>
              <a:ext uri="{FF2B5EF4-FFF2-40B4-BE49-F238E27FC236}">
                <a16:creationId xmlns:a16="http://schemas.microsoft.com/office/drawing/2014/main" id="{174E5977-E6E8-4716-8755-F6126CDA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5511" y="1684810"/>
            <a:ext cx="563403" cy="5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71D0B84F-1852-48FB-B0EB-8C1FAE49D837}"/>
              </a:ext>
            </a:extLst>
          </p:cNvPr>
          <p:cNvSpPr txBox="1"/>
          <p:nvPr/>
        </p:nvSpPr>
        <p:spPr>
          <a:xfrm>
            <a:off x="5469734" y="4758053"/>
            <a:ext cx="1363156" cy="621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/>
              <a:t>大山</a:t>
            </a:r>
            <a:r>
              <a:rPr kumimoji="1" lang="en-US" altLang="ja-JP" sz="1600"/>
              <a:t>(near)</a:t>
            </a:r>
            <a:endParaRPr kumimoji="1" lang="ja-JP" altLang="en-US" sz="1600"/>
          </a:p>
        </p:txBody>
      </p:sp>
      <p:sp>
        <p:nvSpPr>
          <p:cNvPr id="19" name="テキスト ボックス 13">
            <a:extLst>
              <a:ext uri="{FF2B5EF4-FFF2-40B4-BE49-F238E27FC236}">
                <a16:creationId xmlns:a16="http://schemas.microsoft.com/office/drawing/2014/main" id="{42AD3B0C-EA3A-4426-8725-55C845DF0543}"/>
              </a:ext>
            </a:extLst>
          </p:cNvPr>
          <p:cNvSpPr txBox="1"/>
          <p:nvPr/>
        </p:nvSpPr>
        <p:spPr>
          <a:xfrm>
            <a:off x="5690912" y="4309044"/>
            <a:ext cx="526842" cy="4030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b="1"/>
              <a:t>本部</a:t>
            </a:r>
          </a:p>
        </p:txBody>
      </p:sp>
      <p:sp>
        <p:nvSpPr>
          <p:cNvPr id="6" name="テキスト ボックス 14">
            <a:extLst>
              <a:ext uri="{FF2B5EF4-FFF2-40B4-BE49-F238E27FC236}">
                <a16:creationId xmlns:a16="http://schemas.microsoft.com/office/drawing/2014/main" id="{0FA87B2F-BC12-46FB-A59B-523C7BA4E9B3}"/>
              </a:ext>
            </a:extLst>
          </p:cNvPr>
          <p:cNvSpPr txBox="1"/>
          <p:nvPr/>
        </p:nvSpPr>
        <p:spPr>
          <a:xfrm>
            <a:off x="3214845" y="4369422"/>
            <a:ext cx="753864" cy="4089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/>
              <a:t>●水道</a:t>
            </a:r>
            <a:endParaRPr kumimoji="1" lang="en-US" altLang="ja-JP" sz="1100"/>
          </a:p>
        </p:txBody>
      </p:sp>
      <p:sp>
        <p:nvSpPr>
          <p:cNvPr id="7" name="テキスト ボックス 15">
            <a:extLst>
              <a:ext uri="{FF2B5EF4-FFF2-40B4-BE49-F238E27FC236}">
                <a16:creationId xmlns:a16="http://schemas.microsoft.com/office/drawing/2014/main" id="{9588835E-4357-4DC5-AE9B-AB521EFF2287}"/>
              </a:ext>
            </a:extLst>
          </p:cNvPr>
          <p:cNvSpPr txBox="1"/>
          <p:nvPr/>
        </p:nvSpPr>
        <p:spPr>
          <a:xfrm>
            <a:off x="8268385" y="4376537"/>
            <a:ext cx="753864" cy="4089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/>
              <a:t>●水道</a:t>
            </a:r>
            <a:endParaRPr kumimoji="1" lang="en-US" altLang="ja-JP" sz="1100"/>
          </a:p>
        </p:txBody>
      </p:sp>
    </p:spTree>
    <p:extLst>
      <p:ext uri="{BB962C8B-B14F-4D97-AF65-F5344CB8AC3E}">
        <p14:creationId xmlns:p14="http://schemas.microsoft.com/office/powerpoint/2010/main" val="428795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848D1AA-29F9-46FB-9047-BE91CE19E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4583" b="8573"/>
          <a:stretch/>
        </p:blipFill>
        <p:spPr>
          <a:xfrm>
            <a:off x="3985845" y="3642558"/>
            <a:ext cx="4266467" cy="31302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2763E6F-67B4-43F3-929F-FD73569D7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2" r="14830"/>
          <a:stretch/>
        </p:blipFill>
        <p:spPr>
          <a:xfrm>
            <a:off x="3962766" y="1261261"/>
            <a:ext cx="4266467" cy="29675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E766DF6-173E-4211-869C-285C8CB46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26" r="11968"/>
          <a:stretch/>
        </p:blipFill>
        <p:spPr>
          <a:xfrm>
            <a:off x="3985847" y="1"/>
            <a:ext cx="4266466" cy="285112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C6FE22B-092E-47DA-82A2-5D4CA57E902F}"/>
              </a:ext>
            </a:extLst>
          </p:cNvPr>
          <p:cNvCxnSpPr>
            <a:cxnSpLocks/>
          </p:cNvCxnSpPr>
          <p:nvPr/>
        </p:nvCxnSpPr>
        <p:spPr>
          <a:xfrm>
            <a:off x="6610406" y="445559"/>
            <a:ext cx="119301" cy="3072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ABAEC8D-074F-4742-90DF-B3E02CC34E6E}"/>
              </a:ext>
            </a:extLst>
          </p:cNvPr>
          <p:cNvGrpSpPr/>
          <p:nvPr/>
        </p:nvGrpSpPr>
        <p:grpSpPr>
          <a:xfrm>
            <a:off x="6594785" y="497733"/>
            <a:ext cx="142660" cy="142660"/>
            <a:chOff x="5739774" y="2516453"/>
            <a:chExt cx="681088" cy="681088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B6D18746-A90C-467D-AF32-6BB35FB9771F}"/>
                </a:ext>
              </a:extLst>
            </p:cNvPr>
            <p:cNvSpPr/>
            <p:nvPr/>
          </p:nvSpPr>
          <p:spPr>
            <a:xfrm>
              <a:off x="5739774" y="2516453"/>
              <a:ext cx="681088" cy="6810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46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7E8315D-8861-41A7-89C3-02B23472738B}"/>
                </a:ext>
              </a:extLst>
            </p:cNvPr>
            <p:cNvSpPr/>
            <p:nvPr/>
          </p:nvSpPr>
          <p:spPr>
            <a:xfrm>
              <a:off x="5827600" y="2780443"/>
              <a:ext cx="504702" cy="15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46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E3487B-571A-472A-A762-F2B44B108BF3}"/>
              </a:ext>
            </a:extLst>
          </p:cNvPr>
          <p:cNvSpPr txBox="1"/>
          <p:nvPr/>
        </p:nvSpPr>
        <p:spPr>
          <a:xfrm>
            <a:off x="6825930" y="445711"/>
            <a:ext cx="986167" cy="47577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1246" b="1" dirty="0">
                <a:solidFill>
                  <a:srgbClr val="FF0000"/>
                </a:solidFill>
              </a:rPr>
              <a:t>進入禁止！</a:t>
            </a:r>
            <a:endParaRPr lang="en-US" altLang="ja-JP" sz="1246" b="1" dirty="0">
              <a:solidFill>
                <a:srgbClr val="FF0000"/>
              </a:solidFill>
            </a:endParaRPr>
          </a:p>
          <a:p>
            <a:r>
              <a:rPr lang="en-US" altLang="ja-JP" sz="1246" b="1" dirty="0">
                <a:solidFill>
                  <a:srgbClr val="FF0000"/>
                </a:solidFill>
              </a:rPr>
              <a:t>7:00-8:30</a:t>
            </a:r>
            <a:endParaRPr lang="ja-JP" altLang="en-US" sz="1246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C4B796C-75D8-40E7-9267-EDC4DE68D4F5}"/>
              </a:ext>
            </a:extLst>
          </p:cNvPr>
          <p:cNvCxnSpPr>
            <a:cxnSpLocks/>
          </p:cNvCxnSpPr>
          <p:nvPr/>
        </p:nvCxnSpPr>
        <p:spPr>
          <a:xfrm>
            <a:off x="6356693" y="4473406"/>
            <a:ext cx="92364" cy="994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47F07B-4352-454D-8461-72B4F66ADE4C}"/>
              </a:ext>
            </a:extLst>
          </p:cNvPr>
          <p:cNvCxnSpPr>
            <a:cxnSpLocks/>
          </p:cNvCxnSpPr>
          <p:nvPr/>
        </p:nvCxnSpPr>
        <p:spPr>
          <a:xfrm flipV="1">
            <a:off x="6753216" y="4546293"/>
            <a:ext cx="16364" cy="1385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5707638-9465-4CF8-94A2-10C22631B505}"/>
              </a:ext>
            </a:extLst>
          </p:cNvPr>
          <p:cNvCxnSpPr>
            <a:cxnSpLocks/>
          </p:cNvCxnSpPr>
          <p:nvPr/>
        </p:nvCxnSpPr>
        <p:spPr>
          <a:xfrm flipH="1">
            <a:off x="6106125" y="4473406"/>
            <a:ext cx="250568" cy="16328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5C98E7E-8129-46DC-8B78-A2E633CA93A1}"/>
              </a:ext>
            </a:extLst>
          </p:cNvPr>
          <p:cNvCxnSpPr>
            <a:cxnSpLocks/>
          </p:cNvCxnSpPr>
          <p:nvPr/>
        </p:nvCxnSpPr>
        <p:spPr>
          <a:xfrm flipV="1">
            <a:off x="6356694" y="4190520"/>
            <a:ext cx="148212" cy="2828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F2C1216-AAE8-41D4-9910-582DDE3AA18B}"/>
              </a:ext>
            </a:extLst>
          </p:cNvPr>
          <p:cNvCxnSpPr>
            <a:cxnSpLocks/>
          </p:cNvCxnSpPr>
          <p:nvPr/>
        </p:nvCxnSpPr>
        <p:spPr>
          <a:xfrm flipV="1">
            <a:off x="6894476" y="3539333"/>
            <a:ext cx="16343" cy="1475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4EA79FE-8AE4-4549-A54C-929CF07CFF6A}"/>
              </a:ext>
            </a:extLst>
          </p:cNvPr>
          <p:cNvCxnSpPr>
            <a:cxnSpLocks/>
          </p:cNvCxnSpPr>
          <p:nvPr/>
        </p:nvCxnSpPr>
        <p:spPr>
          <a:xfrm flipV="1">
            <a:off x="6938728" y="2794652"/>
            <a:ext cx="0" cy="1479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4150FD1-4971-436F-9EF1-D3131563E927}"/>
              </a:ext>
            </a:extLst>
          </p:cNvPr>
          <p:cNvGrpSpPr/>
          <p:nvPr/>
        </p:nvGrpSpPr>
        <p:grpSpPr>
          <a:xfrm>
            <a:off x="6935371" y="2303025"/>
            <a:ext cx="126389" cy="63745"/>
            <a:chOff x="7421749" y="3084864"/>
            <a:chExt cx="182562" cy="92076"/>
          </a:xfrm>
        </p:grpSpPr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FCCDAE10-1974-4BB2-8F65-DA96ED634B6A}"/>
                </a:ext>
              </a:extLst>
            </p:cNvPr>
            <p:cNvCxnSpPr>
              <a:cxnSpLocks/>
            </p:cNvCxnSpPr>
            <p:nvPr/>
          </p:nvCxnSpPr>
          <p:spPr>
            <a:xfrm>
              <a:off x="7421749" y="3084864"/>
              <a:ext cx="18256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1E92B5A9-78D5-45E5-B15C-7B6D6432A538}"/>
                </a:ext>
              </a:extLst>
            </p:cNvPr>
            <p:cNvCxnSpPr>
              <a:cxnSpLocks/>
            </p:cNvCxnSpPr>
            <p:nvPr/>
          </p:nvCxnSpPr>
          <p:spPr>
            <a:xfrm>
              <a:off x="7421749" y="3084864"/>
              <a:ext cx="0" cy="9207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F2D5CA2-E7B8-413D-AABB-754BA35BB87B}"/>
              </a:ext>
            </a:extLst>
          </p:cNvPr>
          <p:cNvGrpSpPr/>
          <p:nvPr/>
        </p:nvGrpSpPr>
        <p:grpSpPr>
          <a:xfrm rot="6023665">
            <a:off x="7184282" y="2370934"/>
            <a:ext cx="126389" cy="63745"/>
            <a:chOff x="7421749" y="3084864"/>
            <a:chExt cx="182562" cy="92076"/>
          </a:xfrm>
        </p:grpSpPr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FECC4CA9-FE06-4827-94A1-AD277A091207}"/>
                </a:ext>
              </a:extLst>
            </p:cNvPr>
            <p:cNvCxnSpPr>
              <a:cxnSpLocks/>
            </p:cNvCxnSpPr>
            <p:nvPr/>
          </p:nvCxnSpPr>
          <p:spPr>
            <a:xfrm>
              <a:off x="7421749" y="3084864"/>
              <a:ext cx="18256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387D8CBE-084D-4784-A8B7-FFC583E3469C}"/>
                </a:ext>
              </a:extLst>
            </p:cNvPr>
            <p:cNvCxnSpPr>
              <a:cxnSpLocks/>
            </p:cNvCxnSpPr>
            <p:nvPr/>
          </p:nvCxnSpPr>
          <p:spPr>
            <a:xfrm>
              <a:off x="7421749" y="3084864"/>
              <a:ext cx="0" cy="9207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089253C-7380-442A-A6F6-B05DE281BB60}"/>
              </a:ext>
            </a:extLst>
          </p:cNvPr>
          <p:cNvCxnSpPr>
            <a:cxnSpLocks/>
          </p:cNvCxnSpPr>
          <p:nvPr/>
        </p:nvCxnSpPr>
        <p:spPr>
          <a:xfrm>
            <a:off x="7202395" y="2802917"/>
            <a:ext cx="0" cy="1632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2DFF69-8BDA-4EA1-B62D-3FFE71CA0893}"/>
              </a:ext>
            </a:extLst>
          </p:cNvPr>
          <p:cNvSpPr txBox="1"/>
          <p:nvPr/>
        </p:nvSpPr>
        <p:spPr>
          <a:xfrm>
            <a:off x="5203961" y="3909393"/>
            <a:ext cx="1025921" cy="66749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246" b="1" dirty="0">
                <a:solidFill>
                  <a:srgbClr val="FF0000"/>
                </a:solidFill>
              </a:rPr>
              <a:t>愛川郵便局</a:t>
            </a:r>
            <a:endParaRPr lang="en-US" altLang="ja-JP" sz="1246" b="1" dirty="0">
              <a:solidFill>
                <a:srgbClr val="FF0000"/>
              </a:solidFill>
            </a:endParaRPr>
          </a:p>
          <a:p>
            <a:r>
              <a:rPr lang="en-US" altLang="ja-JP" sz="1246" b="1" dirty="0">
                <a:solidFill>
                  <a:srgbClr val="FF0000"/>
                </a:solidFill>
              </a:rPr>
              <a:t>T</a:t>
            </a:r>
            <a:r>
              <a:rPr lang="ja-JP" altLang="en-US" sz="1246" b="1" dirty="0">
                <a:solidFill>
                  <a:srgbClr val="FF0000"/>
                </a:solidFill>
              </a:rPr>
              <a:t>字路から</a:t>
            </a:r>
            <a:endParaRPr lang="en-US" altLang="ja-JP" sz="1246" b="1" dirty="0">
              <a:solidFill>
                <a:srgbClr val="FF0000"/>
              </a:solidFill>
            </a:endParaRPr>
          </a:p>
          <a:p>
            <a:r>
              <a:rPr lang="ja-JP" altLang="en-US" sz="1246" b="1" dirty="0">
                <a:solidFill>
                  <a:srgbClr val="FF0000"/>
                </a:solidFill>
              </a:rPr>
              <a:t>入る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C548B41-437E-4E44-8BBA-37B84ADF58C5}"/>
              </a:ext>
            </a:extLst>
          </p:cNvPr>
          <p:cNvSpPr txBox="1"/>
          <p:nvPr/>
        </p:nvSpPr>
        <p:spPr>
          <a:xfrm>
            <a:off x="6350606" y="4283422"/>
            <a:ext cx="344966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46" dirty="0">
                <a:solidFill>
                  <a:srgbClr val="FF0000"/>
                </a:solidFill>
              </a:rPr>
              <a:t>〶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D46B08E-8639-4C28-ABD5-542279BECF11}"/>
              </a:ext>
            </a:extLst>
          </p:cNvPr>
          <p:cNvCxnSpPr>
            <a:cxnSpLocks/>
          </p:cNvCxnSpPr>
          <p:nvPr/>
        </p:nvCxnSpPr>
        <p:spPr>
          <a:xfrm flipH="1" flipV="1">
            <a:off x="6655208" y="4658975"/>
            <a:ext cx="84297" cy="2582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6ABC02A-BC9E-40F0-AB7A-1B707D807D6D}"/>
              </a:ext>
            </a:extLst>
          </p:cNvPr>
          <p:cNvGrpSpPr/>
          <p:nvPr/>
        </p:nvGrpSpPr>
        <p:grpSpPr>
          <a:xfrm>
            <a:off x="7061760" y="3913049"/>
            <a:ext cx="248911" cy="369962"/>
            <a:chOff x="4732706" y="5711269"/>
            <a:chExt cx="359538" cy="534390"/>
          </a:xfrm>
        </p:grpSpPr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4AEBBE1E-C4F8-4A16-B457-C6C734266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1422" y="5711269"/>
              <a:ext cx="48716" cy="26719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C50C7DFC-BA30-4F4A-AEF0-E435CC605FCA}"/>
                </a:ext>
              </a:extLst>
            </p:cNvPr>
            <p:cNvCxnSpPr>
              <a:cxnSpLocks/>
            </p:cNvCxnSpPr>
            <p:nvPr/>
          </p:nvCxnSpPr>
          <p:spPr>
            <a:xfrm>
              <a:off x="4791522" y="5978464"/>
              <a:ext cx="215755" cy="541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A461A9E4-3A16-42E9-8186-F374BA5ADE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2706" y="5978464"/>
              <a:ext cx="48716" cy="2671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6FE868D6-9CB9-4B07-A0AA-F0C2CE255F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7126" y="6014004"/>
              <a:ext cx="54179" cy="6645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68E81C14-1C36-44E5-A542-1059CEED5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9391" y="6014004"/>
              <a:ext cx="72853" cy="6645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228AC7B-56D2-4BBE-B299-B44FAF787A0C}"/>
              </a:ext>
            </a:extLst>
          </p:cNvPr>
          <p:cNvCxnSpPr>
            <a:cxnSpLocks/>
          </p:cNvCxnSpPr>
          <p:nvPr/>
        </p:nvCxnSpPr>
        <p:spPr>
          <a:xfrm>
            <a:off x="7195604" y="3258200"/>
            <a:ext cx="1" cy="8161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ADC07BB-2092-49DA-9AB4-541198E02BBB}"/>
              </a:ext>
            </a:extLst>
          </p:cNvPr>
          <p:cNvCxnSpPr>
            <a:cxnSpLocks/>
          </p:cNvCxnSpPr>
          <p:nvPr/>
        </p:nvCxnSpPr>
        <p:spPr>
          <a:xfrm>
            <a:off x="7195604" y="3339811"/>
            <a:ext cx="25545" cy="8482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76EC533A-F1DD-41B9-BFBF-F88C695139AB}"/>
              </a:ext>
            </a:extLst>
          </p:cNvPr>
          <p:cNvCxnSpPr>
            <a:cxnSpLocks/>
          </p:cNvCxnSpPr>
          <p:nvPr/>
        </p:nvCxnSpPr>
        <p:spPr>
          <a:xfrm flipH="1">
            <a:off x="7195603" y="3415893"/>
            <a:ext cx="23655" cy="12419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5A88B24B-B794-49E8-9DF4-07D82210409D}"/>
              </a:ext>
            </a:extLst>
          </p:cNvPr>
          <p:cNvGrpSpPr/>
          <p:nvPr/>
        </p:nvGrpSpPr>
        <p:grpSpPr>
          <a:xfrm rot="4921381">
            <a:off x="6931364" y="6471442"/>
            <a:ext cx="92903" cy="138509"/>
            <a:chOff x="7418395" y="5986789"/>
            <a:chExt cx="134193" cy="200068"/>
          </a:xfrm>
        </p:grpSpPr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0E893952-3315-4E61-8778-67C01C168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8951" y="5986789"/>
              <a:ext cx="23637" cy="2000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FB490E09-3410-4D82-91A9-CCA9B07DC1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8395" y="6169819"/>
              <a:ext cx="121898" cy="1703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A6A59D9-3A9A-4470-A75C-ED983E83B21A}"/>
              </a:ext>
            </a:extLst>
          </p:cNvPr>
          <p:cNvGrpSpPr/>
          <p:nvPr/>
        </p:nvGrpSpPr>
        <p:grpSpPr>
          <a:xfrm rot="21175187">
            <a:off x="7535334" y="6451762"/>
            <a:ext cx="92903" cy="138509"/>
            <a:chOff x="7418395" y="5986789"/>
            <a:chExt cx="134193" cy="200068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9EDCD0C9-57D2-4E18-9972-E90D91B19F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8951" y="5986789"/>
              <a:ext cx="23637" cy="2000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68D367D2-AF1A-4530-879C-32D0E47B54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8395" y="6169819"/>
              <a:ext cx="121898" cy="1703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0EF6B7D-D72A-4443-883C-532AC4371EE4}"/>
              </a:ext>
            </a:extLst>
          </p:cNvPr>
          <p:cNvGrpSpPr/>
          <p:nvPr/>
        </p:nvGrpSpPr>
        <p:grpSpPr>
          <a:xfrm rot="16200000">
            <a:off x="7553014" y="4138047"/>
            <a:ext cx="92903" cy="138509"/>
            <a:chOff x="7418395" y="5986789"/>
            <a:chExt cx="134193" cy="200068"/>
          </a:xfrm>
        </p:grpSpPr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B053D0B6-C5BF-4C43-A273-0F9C890A7B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8951" y="5986789"/>
              <a:ext cx="23637" cy="2000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AA1C255E-9C11-43FF-8069-E0880CDF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8395" y="6169819"/>
              <a:ext cx="121898" cy="1703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AD6272E9-4C44-4508-8883-565D29E15E3A}"/>
              </a:ext>
            </a:extLst>
          </p:cNvPr>
          <p:cNvCxnSpPr>
            <a:cxnSpLocks/>
          </p:cNvCxnSpPr>
          <p:nvPr/>
        </p:nvCxnSpPr>
        <p:spPr>
          <a:xfrm flipH="1">
            <a:off x="6973546" y="4773166"/>
            <a:ext cx="24592" cy="244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7B1B924-DC10-4951-A60F-A8F6319E256A}"/>
              </a:ext>
            </a:extLst>
          </p:cNvPr>
          <p:cNvCxnSpPr>
            <a:cxnSpLocks/>
          </p:cNvCxnSpPr>
          <p:nvPr/>
        </p:nvCxnSpPr>
        <p:spPr>
          <a:xfrm flipH="1">
            <a:off x="6901110" y="5491050"/>
            <a:ext cx="24592" cy="244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F5D5055-7FFC-4785-891C-E0789B549ED2}"/>
              </a:ext>
            </a:extLst>
          </p:cNvPr>
          <p:cNvCxnSpPr>
            <a:cxnSpLocks/>
          </p:cNvCxnSpPr>
          <p:nvPr/>
        </p:nvCxnSpPr>
        <p:spPr>
          <a:xfrm flipV="1">
            <a:off x="7620422" y="5632228"/>
            <a:ext cx="0" cy="1827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7D7B1402-304E-4941-8084-744D9FDE512B}"/>
              </a:ext>
            </a:extLst>
          </p:cNvPr>
          <p:cNvCxnSpPr>
            <a:cxnSpLocks/>
          </p:cNvCxnSpPr>
          <p:nvPr/>
        </p:nvCxnSpPr>
        <p:spPr>
          <a:xfrm flipV="1">
            <a:off x="7619761" y="4875664"/>
            <a:ext cx="0" cy="1827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タイトル 3">
            <a:extLst>
              <a:ext uri="{FF2B5EF4-FFF2-40B4-BE49-F238E27FC236}">
                <a16:creationId xmlns:a16="http://schemas.microsoft.com/office/drawing/2014/main" id="{423D9DC5-A863-41C5-A4F0-A544654C0D69}"/>
              </a:ext>
            </a:extLst>
          </p:cNvPr>
          <p:cNvSpPr txBox="1">
            <a:spLocks/>
          </p:cNvSpPr>
          <p:nvPr/>
        </p:nvSpPr>
        <p:spPr>
          <a:xfrm>
            <a:off x="3844107" y="43657"/>
            <a:ext cx="1681975" cy="5967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9" b="1" dirty="0"/>
              <a:t>厚木 酒井スポーツ広場への</a:t>
            </a:r>
            <a:endParaRPr lang="en-US" altLang="ja-JP" sz="969" b="1" dirty="0"/>
          </a:p>
          <a:p>
            <a:r>
              <a:rPr lang="ja-JP" altLang="en-US" sz="969" b="1" dirty="0"/>
              <a:t>アクセス（時間指定一方通行注意）と駐車スペース</a:t>
            </a: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DB9CA8F4-4AD4-4EDE-9BAF-EC6AC31E7C9F}"/>
              </a:ext>
            </a:extLst>
          </p:cNvPr>
          <p:cNvCxnSpPr>
            <a:cxnSpLocks/>
          </p:cNvCxnSpPr>
          <p:nvPr/>
        </p:nvCxnSpPr>
        <p:spPr>
          <a:xfrm flipV="1">
            <a:off x="5603631" y="6173993"/>
            <a:ext cx="74900" cy="1916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A405F22-5B1C-43EB-B5A9-E10C5818423A}"/>
              </a:ext>
            </a:extLst>
          </p:cNvPr>
          <p:cNvSpPr txBox="1"/>
          <p:nvPr/>
        </p:nvSpPr>
        <p:spPr>
          <a:xfrm>
            <a:off x="5663222" y="6237785"/>
            <a:ext cx="898003" cy="2628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1108" b="1" dirty="0">
                <a:solidFill>
                  <a:srgbClr val="FF0000"/>
                </a:solidFill>
              </a:rPr>
              <a:t>戸沢橋から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3BFF821D-22D0-4C7F-B21C-256DDCFCFD30}"/>
              </a:ext>
            </a:extLst>
          </p:cNvPr>
          <p:cNvCxnSpPr>
            <a:cxnSpLocks/>
          </p:cNvCxnSpPr>
          <p:nvPr/>
        </p:nvCxnSpPr>
        <p:spPr>
          <a:xfrm flipH="1">
            <a:off x="6598109" y="133711"/>
            <a:ext cx="24592" cy="244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1C89403-75D4-47BD-84BD-1EA36DEDD0C2}"/>
              </a:ext>
            </a:extLst>
          </p:cNvPr>
          <p:cNvCxnSpPr>
            <a:cxnSpLocks/>
          </p:cNvCxnSpPr>
          <p:nvPr/>
        </p:nvCxnSpPr>
        <p:spPr>
          <a:xfrm flipH="1">
            <a:off x="6530032" y="663528"/>
            <a:ext cx="24592" cy="244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B90BFF6-38FE-4EAE-93A6-CEA0E57DF50E}"/>
              </a:ext>
            </a:extLst>
          </p:cNvPr>
          <p:cNvSpPr txBox="1"/>
          <p:nvPr/>
        </p:nvSpPr>
        <p:spPr>
          <a:xfrm>
            <a:off x="6641133" y="41773"/>
            <a:ext cx="1040670" cy="2628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1108" b="1" dirty="0">
                <a:solidFill>
                  <a:srgbClr val="FF0000"/>
                </a:solidFill>
              </a:rPr>
              <a:t>厚木大橋から</a:t>
            </a: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F2A178B-3CEC-42D8-948F-45DDFE8277AE}"/>
              </a:ext>
            </a:extLst>
          </p:cNvPr>
          <p:cNvCxnSpPr>
            <a:cxnSpLocks/>
          </p:cNvCxnSpPr>
          <p:nvPr/>
        </p:nvCxnSpPr>
        <p:spPr>
          <a:xfrm>
            <a:off x="6514871" y="2087015"/>
            <a:ext cx="32244" cy="2680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861ABB15-BCEA-40E0-8CFB-D0DA7E3628EA}"/>
              </a:ext>
            </a:extLst>
          </p:cNvPr>
          <p:cNvSpPr/>
          <p:nvPr/>
        </p:nvSpPr>
        <p:spPr>
          <a:xfrm rot="346196">
            <a:off x="6953627" y="4120364"/>
            <a:ext cx="61123" cy="1720104"/>
          </a:xfrm>
          <a:prstGeom prst="rect">
            <a:avLst/>
          </a:prstGeom>
          <a:solidFill>
            <a:srgbClr val="FF66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E116794A-B58A-4C79-8BC3-95E9C90358F1}"/>
              </a:ext>
            </a:extLst>
          </p:cNvPr>
          <p:cNvSpPr/>
          <p:nvPr/>
        </p:nvSpPr>
        <p:spPr>
          <a:xfrm rot="346196">
            <a:off x="7569050" y="4192153"/>
            <a:ext cx="118880" cy="1714269"/>
          </a:xfrm>
          <a:prstGeom prst="rect">
            <a:avLst/>
          </a:prstGeom>
          <a:solidFill>
            <a:srgbClr val="FF66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6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60F5CA7-7099-4005-95B2-827C08CA3B2D}"/>
              </a:ext>
            </a:extLst>
          </p:cNvPr>
          <p:cNvSpPr txBox="1"/>
          <p:nvPr/>
        </p:nvSpPr>
        <p:spPr>
          <a:xfrm>
            <a:off x="6176696" y="4612414"/>
            <a:ext cx="505267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46" dirty="0">
                <a:solidFill>
                  <a:srgbClr val="FF0000"/>
                </a:solidFill>
              </a:rPr>
              <a:t>ﾔｸﾙﾄ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6AB079C-ED87-4E84-B65C-921F3A4C3794}"/>
              </a:ext>
            </a:extLst>
          </p:cNvPr>
          <p:cNvSpPr txBox="1"/>
          <p:nvPr/>
        </p:nvSpPr>
        <p:spPr>
          <a:xfrm>
            <a:off x="8259972" y="5022550"/>
            <a:ext cx="855614" cy="53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969" dirty="0">
              <a:latin typeface="+mn-ea"/>
            </a:endParaRPr>
          </a:p>
          <a:p>
            <a:r>
              <a:rPr lang="ja-JP" altLang="en-US" sz="969" dirty="0">
                <a:latin typeface="+mn-ea"/>
              </a:rPr>
              <a:t>川側：</a:t>
            </a:r>
            <a:endParaRPr lang="en-US" altLang="ja-JP" sz="969" dirty="0">
              <a:latin typeface="+mn-ea"/>
            </a:endParaRPr>
          </a:p>
          <a:p>
            <a:r>
              <a:rPr lang="ja-JP" altLang="en-US" sz="969" dirty="0">
                <a:latin typeface="+mn-ea"/>
              </a:rPr>
              <a:t>縦列</a:t>
            </a:r>
            <a:r>
              <a:rPr lang="en-US" altLang="ja-JP" sz="969" dirty="0">
                <a:latin typeface="+mn-ea"/>
              </a:rPr>
              <a:t>2</a:t>
            </a:r>
            <a:r>
              <a:rPr lang="ja-JP" altLang="en-US" sz="969" dirty="0">
                <a:latin typeface="+mn-ea"/>
              </a:rPr>
              <a:t>列</a:t>
            </a: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D666DA78-55B8-4616-B06F-318A0E66580F}"/>
              </a:ext>
            </a:extLst>
          </p:cNvPr>
          <p:cNvGrpSpPr/>
          <p:nvPr/>
        </p:nvGrpSpPr>
        <p:grpSpPr>
          <a:xfrm>
            <a:off x="7693057" y="5554309"/>
            <a:ext cx="601824" cy="1191183"/>
            <a:chOff x="9271151" y="6033754"/>
            <a:chExt cx="1357372" cy="2775410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5E69A3AF-50D6-4015-A967-08E194DD6DE6}"/>
                </a:ext>
              </a:extLst>
            </p:cNvPr>
            <p:cNvGrpSpPr/>
            <p:nvPr/>
          </p:nvGrpSpPr>
          <p:grpSpPr>
            <a:xfrm>
              <a:off x="9271151" y="6033754"/>
              <a:ext cx="1357372" cy="2775410"/>
              <a:chOff x="10834628" y="1626657"/>
              <a:chExt cx="1357372" cy="2775410"/>
            </a:xfrm>
          </p:grpSpPr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690A9E7F-DDBB-4898-B0E8-C24F058A0D0F}"/>
                  </a:ext>
                </a:extLst>
              </p:cNvPr>
              <p:cNvSpPr/>
              <p:nvPr/>
            </p:nvSpPr>
            <p:spPr>
              <a:xfrm>
                <a:off x="10834628" y="1626657"/>
                <a:ext cx="1357372" cy="2775410"/>
              </a:xfrm>
              <a:prstGeom prst="rect">
                <a:avLst/>
              </a:prstGeom>
              <a:solidFill>
                <a:srgbClr val="FF66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46" dirty="0"/>
              </a:p>
            </p:txBody>
          </p:sp>
          <p:pic>
            <p:nvPicPr>
              <p:cNvPr id="75" name="Picture 6" descr="ソース画像を表示">
                <a:extLst>
                  <a:ext uri="{FF2B5EF4-FFF2-40B4-BE49-F238E27FC236}">
                    <a16:creationId xmlns:a16="http://schemas.microsoft.com/office/drawing/2014/main" id="{6C2D03E7-E5EE-4B4E-8EBF-C33032B06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7" t="25264" r="8441" b="23280"/>
              <a:stretch/>
            </p:blipFill>
            <p:spPr bwMode="auto">
              <a:xfrm rot="5400000">
                <a:off x="11242884" y="3894235"/>
                <a:ext cx="601297" cy="374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8FF894FA-A66C-4AAD-B53C-01D8C4B73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2510" y="7820409"/>
              <a:ext cx="0" cy="2640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0BBE752-A58E-4DB2-8E0C-C419573B7F85}"/>
              </a:ext>
            </a:extLst>
          </p:cNvPr>
          <p:cNvSpPr txBox="1"/>
          <p:nvPr/>
        </p:nvSpPr>
        <p:spPr>
          <a:xfrm>
            <a:off x="8224583" y="3862952"/>
            <a:ext cx="746921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9" dirty="0">
                <a:latin typeface="+mn-ea"/>
              </a:rPr>
              <a:t>土手側：</a:t>
            </a:r>
            <a:endParaRPr lang="en-US" altLang="ja-JP" sz="969" dirty="0">
              <a:latin typeface="+mn-ea"/>
            </a:endParaRPr>
          </a:p>
          <a:p>
            <a:r>
              <a:rPr lang="ja-JP" altLang="en-US" sz="969" dirty="0">
                <a:latin typeface="+mn-ea"/>
              </a:rPr>
              <a:t>横向１列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0FC52AA9-FF19-4E00-A57E-C4F9DF4F3BC6}"/>
              </a:ext>
            </a:extLst>
          </p:cNvPr>
          <p:cNvGrpSpPr/>
          <p:nvPr/>
        </p:nvGrpSpPr>
        <p:grpSpPr>
          <a:xfrm>
            <a:off x="7599465" y="2998234"/>
            <a:ext cx="746922" cy="835318"/>
            <a:chOff x="9949806" y="2611265"/>
            <a:chExt cx="1800492" cy="2013577"/>
          </a:xfrm>
        </p:grpSpPr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4CF81F0C-92AB-4938-A34B-EE3829F57A6E}"/>
                </a:ext>
              </a:extLst>
            </p:cNvPr>
            <p:cNvGrpSpPr/>
            <p:nvPr/>
          </p:nvGrpSpPr>
          <p:grpSpPr>
            <a:xfrm>
              <a:off x="9949806" y="2611265"/>
              <a:ext cx="1800492" cy="2013577"/>
              <a:chOff x="9452866" y="4073246"/>
              <a:chExt cx="1800492" cy="2013577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F0B57CCC-F385-4540-A169-91E79E153706}"/>
                  </a:ext>
                </a:extLst>
              </p:cNvPr>
              <p:cNvSpPr/>
              <p:nvPr/>
            </p:nvSpPr>
            <p:spPr>
              <a:xfrm>
                <a:off x="9452866" y="4073246"/>
                <a:ext cx="1800492" cy="2013577"/>
              </a:xfrm>
              <a:prstGeom prst="rect">
                <a:avLst/>
              </a:prstGeom>
              <a:solidFill>
                <a:srgbClr val="FF66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46"/>
              </a:p>
            </p:txBody>
          </p:sp>
          <p:pic>
            <p:nvPicPr>
              <p:cNvPr id="85" name="Picture 4" descr="ソース画像を表示">
                <a:extLst>
                  <a:ext uri="{FF2B5EF4-FFF2-40B4-BE49-F238E27FC236}">
                    <a16:creationId xmlns:a16="http://schemas.microsoft.com/office/drawing/2014/main" id="{063BB01D-1308-4D3E-98BD-04C5A29BB8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14426">
                <a:off x="9598243" y="5199658"/>
                <a:ext cx="497024" cy="701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6" descr="ソース画像を表示">
                <a:extLst>
                  <a:ext uri="{FF2B5EF4-FFF2-40B4-BE49-F238E27FC236}">
                    <a16:creationId xmlns:a16="http://schemas.microsoft.com/office/drawing/2014/main" id="{32DEB865-D3CC-4033-A0FB-C05801CCD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7" t="25264" r="8441" b="23280"/>
              <a:stretch/>
            </p:blipFill>
            <p:spPr bwMode="auto">
              <a:xfrm rot="10421499">
                <a:off x="9567598" y="4878274"/>
                <a:ext cx="601295" cy="374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ソース画像を表示">
                <a:extLst>
                  <a:ext uri="{FF2B5EF4-FFF2-40B4-BE49-F238E27FC236}">
                    <a16:creationId xmlns:a16="http://schemas.microsoft.com/office/drawing/2014/main" id="{0905673C-58E4-4907-85A7-6BF84FB160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0" t="26863" r="7543" b="27491"/>
              <a:stretch/>
            </p:blipFill>
            <p:spPr bwMode="auto">
              <a:xfrm rot="21364499">
                <a:off x="9538809" y="4409139"/>
                <a:ext cx="607771" cy="326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6" descr="ソース画像を表示">
                <a:extLst>
                  <a:ext uri="{FF2B5EF4-FFF2-40B4-BE49-F238E27FC236}">
                    <a16:creationId xmlns:a16="http://schemas.microsoft.com/office/drawing/2014/main" id="{AE672507-34D9-4939-83BD-5500B9BA0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7" t="25264" r="8441" b="23280"/>
              <a:stretch/>
            </p:blipFill>
            <p:spPr bwMode="auto">
              <a:xfrm rot="16200000">
                <a:off x="10513310" y="4785702"/>
                <a:ext cx="601295" cy="374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2F3334F7-381E-4AC4-8159-E3F02AEAED8E}"/>
                </a:ext>
              </a:extLst>
            </p:cNvPr>
            <p:cNvCxnSpPr>
              <a:cxnSpLocks/>
            </p:cNvCxnSpPr>
            <p:nvPr/>
          </p:nvCxnSpPr>
          <p:spPr>
            <a:xfrm>
              <a:off x="11310776" y="3885587"/>
              <a:ext cx="0" cy="3744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2B8FE83F-7359-43B9-8F8D-30C0F49DBDDF}"/>
              </a:ext>
            </a:extLst>
          </p:cNvPr>
          <p:cNvSpPr/>
          <p:nvPr/>
        </p:nvSpPr>
        <p:spPr>
          <a:xfrm rot="331644">
            <a:off x="7023826" y="4217786"/>
            <a:ext cx="567478" cy="1727579"/>
          </a:xfrm>
          <a:prstGeom prst="rect">
            <a:avLst/>
          </a:prstGeom>
          <a:solidFill>
            <a:srgbClr val="A9D1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46" dirty="0">
                <a:solidFill>
                  <a:srgbClr val="002060"/>
                </a:solidFill>
              </a:rPr>
              <a:t>会場</a:t>
            </a: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10121E2E-5570-4882-8C4B-8F189D7A1CBE}"/>
              </a:ext>
            </a:extLst>
          </p:cNvPr>
          <p:cNvCxnSpPr>
            <a:cxnSpLocks/>
          </p:cNvCxnSpPr>
          <p:nvPr/>
        </p:nvCxnSpPr>
        <p:spPr>
          <a:xfrm flipH="1">
            <a:off x="6617094" y="3001833"/>
            <a:ext cx="16122" cy="310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86E3E28D-EC3B-455F-B42A-5BD76C7C1C99}"/>
              </a:ext>
            </a:extLst>
          </p:cNvPr>
          <p:cNvCxnSpPr>
            <a:cxnSpLocks/>
          </p:cNvCxnSpPr>
          <p:nvPr/>
        </p:nvCxnSpPr>
        <p:spPr>
          <a:xfrm flipV="1">
            <a:off x="5752957" y="4980415"/>
            <a:ext cx="92260" cy="2862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CB7BAC10-1991-43F4-BA34-79A24F56866D}"/>
              </a:ext>
            </a:extLst>
          </p:cNvPr>
          <p:cNvSpPr txBox="1"/>
          <p:nvPr/>
        </p:nvSpPr>
        <p:spPr>
          <a:xfrm>
            <a:off x="7719946" y="4276138"/>
            <a:ext cx="1073602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9" b="1" dirty="0">
                <a:solidFill>
                  <a:srgbClr val="FF0000"/>
                </a:solidFill>
                <a:latin typeface="+mn-ea"/>
              </a:rPr>
              <a:t>使用グラウンドの両サイドのみ</a:t>
            </a:r>
          </a:p>
        </p:txBody>
      </p:sp>
      <p:pic>
        <p:nvPicPr>
          <p:cNvPr id="92" name="Picture 4" descr="ソース画像を表示">
            <a:extLst>
              <a:ext uri="{FF2B5EF4-FFF2-40B4-BE49-F238E27FC236}">
                <a16:creationId xmlns:a16="http://schemas.microsoft.com/office/drawing/2014/main" id="{9711B1AB-F08F-47DD-AADF-1F706B6B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03" y="5933910"/>
            <a:ext cx="206187" cy="2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ソース画像を表示">
            <a:extLst>
              <a:ext uri="{FF2B5EF4-FFF2-40B4-BE49-F238E27FC236}">
                <a16:creationId xmlns:a16="http://schemas.microsoft.com/office/drawing/2014/main" id="{427910B1-2C67-4C48-8E48-3BD358E25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26863" r="7543" b="27491"/>
          <a:stretch/>
        </p:blipFill>
        <p:spPr bwMode="auto">
          <a:xfrm rot="5400000">
            <a:off x="7686336" y="5697697"/>
            <a:ext cx="252129" cy="1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ソース画像を表示">
            <a:extLst>
              <a:ext uri="{FF2B5EF4-FFF2-40B4-BE49-F238E27FC236}">
                <a16:creationId xmlns:a16="http://schemas.microsoft.com/office/drawing/2014/main" id="{0269865B-8C28-4BB7-23A4-261D78836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5264" r="8441" b="23280"/>
          <a:stretch/>
        </p:blipFill>
        <p:spPr bwMode="auto">
          <a:xfrm rot="5400000">
            <a:off x="8094908" y="5692021"/>
            <a:ext cx="266600" cy="1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ソース画像を表示">
            <a:extLst>
              <a:ext uri="{FF2B5EF4-FFF2-40B4-BE49-F238E27FC236}">
                <a16:creationId xmlns:a16="http://schemas.microsoft.com/office/drawing/2014/main" id="{ABDFA9E1-6C01-2914-E099-6BA86F63C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26863" r="7543" b="27491"/>
          <a:stretch/>
        </p:blipFill>
        <p:spPr bwMode="auto">
          <a:xfrm rot="5400000">
            <a:off x="8081635" y="6039880"/>
            <a:ext cx="252129" cy="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2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A5C69443B544A8A48AE2642559658" ma:contentTypeVersion="13" ma:contentTypeDescription="Create a new document." ma:contentTypeScope="" ma:versionID="69d40a07b105add462836166bf83e864">
  <xsd:schema xmlns:xsd="http://www.w3.org/2001/XMLSchema" xmlns:xs="http://www.w3.org/2001/XMLSchema" xmlns:p="http://schemas.microsoft.com/office/2006/metadata/properties" xmlns:ns3="52a136c2-513f-416a-8864-1916da5892ee" xmlns:ns4="a2e792b8-3ba8-4a52-b617-c73c0536d2d2" targetNamespace="http://schemas.microsoft.com/office/2006/metadata/properties" ma:root="true" ma:fieldsID="5ce212ea09069d9119b1f2080ee622c2" ns3:_="" ns4:_="">
    <xsd:import namespace="52a136c2-513f-416a-8864-1916da5892ee"/>
    <xsd:import namespace="a2e792b8-3ba8-4a52-b617-c73c0536d2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136c2-513f-416a-8864-1916da589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792b8-3ba8-4a52-b617-c73c0536d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BAED45-6467-4228-9378-44C7ECF3D32F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a2e792b8-3ba8-4a52-b617-c73c0536d2d2"/>
    <ds:schemaRef ds:uri="http://schemas.microsoft.com/office/2006/documentManagement/types"/>
    <ds:schemaRef ds:uri="52a136c2-513f-416a-8864-1916da5892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965231-C5BF-4C0B-B3F4-AE3D7CC809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59FEDF-B0BA-46A8-A0F5-72F94D828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136c2-513f-416a-8864-1916da5892ee"/>
    <ds:schemaRef ds:uri="a2e792b8-3ba8-4a52-b617-c73c0536d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</Words>
  <Application>Microsoft Office PowerPoint</Application>
  <PresentationFormat>ワイド画面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Goto, Yoshio (SGC)</dc:creator>
  <cp:lastModifiedBy>田村 雅人</cp:lastModifiedBy>
  <cp:revision>6</cp:revision>
  <dcterms:created xsi:type="dcterms:W3CDTF">2021-11-07T09:02:00Z</dcterms:created>
  <dcterms:modified xsi:type="dcterms:W3CDTF">2022-05-15T02:50:53Z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0x010100B0AA5C69443B544A8A48AE2642559658</vt:lpwstr>
  </property>
</Properties>
</file>